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258" r:id="rId3"/>
    <p:sldId id="260" r:id="rId4"/>
    <p:sldId id="259" r:id="rId5"/>
    <p:sldId id="293" r:id="rId6"/>
    <p:sldId id="284" r:id="rId7"/>
    <p:sldId id="285" r:id="rId8"/>
    <p:sldId id="286" r:id="rId9"/>
    <p:sldId id="287" r:id="rId10"/>
    <p:sldId id="294" r:id="rId11"/>
    <p:sldId id="267" r:id="rId12"/>
    <p:sldId id="283" r:id="rId13"/>
    <p:sldId id="292" r:id="rId14"/>
    <p:sldId id="295" r:id="rId15"/>
    <p:sldId id="296" r:id="rId16"/>
    <p:sldId id="297" r:id="rId17"/>
    <p:sldId id="298" r:id="rId18"/>
    <p:sldId id="299" r:id="rId19"/>
    <p:sldId id="300" r:id="rId20"/>
    <p:sldId id="277" r:id="rId21"/>
    <p:sldId id="291" r:id="rId22"/>
    <p:sldId id="288" r:id="rId23"/>
    <p:sldId id="289" r:id="rId24"/>
    <p:sldId id="301" r:id="rId25"/>
    <p:sldId id="290" r:id="rId26"/>
    <p:sldId id="282" r:id="rId2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2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08" autoAdjust="0"/>
    <p:restoredTop sz="90774" autoAdjust="0"/>
  </p:normalViewPr>
  <p:slideViewPr>
    <p:cSldViewPr snapToGrid="0">
      <p:cViewPr varScale="1">
        <p:scale>
          <a:sx n="63" d="100"/>
          <a:sy n="63" d="100"/>
        </p:scale>
        <p:origin x="9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976020-9DEF-4147-855F-796DDDABDEC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C769C6-78E5-4327-BCAA-056F83F7670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7772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12970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28897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0802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72347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063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2655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041045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35674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141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6921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34460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48946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7691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23624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25395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4142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765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54273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C769C6-78E5-4327-BCAA-056F83F76702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385318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1.sv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52560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729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389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01-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email"/>
          <a:stretch>
            <a:fillRect/>
          </a:stretch>
        </p:blipFill>
        <p:spPr>
          <a:xfrm>
            <a:off x="1760" y="0"/>
            <a:ext cx="12188479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007768" y="3525567"/>
            <a:ext cx="5760640" cy="506781"/>
          </a:xfrm>
        </p:spPr>
        <p:txBody>
          <a:bodyPr anchor="ctr"/>
          <a:lstStyle>
            <a:lvl1pPr algn="l">
              <a:lnSpc>
                <a:spcPct val="110000"/>
              </a:lnSpc>
              <a:defRPr sz="3200" b="0" i="0" cap="small" spc="300" baseline="0">
                <a:solidFill>
                  <a:schemeClr val="bg1"/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  <a:cs typeface="华康金刚黑 Medium" panose="020B0500000000000000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4035070" y="4238243"/>
            <a:ext cx="3648089" cy="361624"/>
          </a:xfrm>
          <a:prstGeom prst="rect">
            <a:avLst/>
          </a:prstGeom>
        </p:spPr>
        <p:txBody>
          <a:bodyPr tIns="36000" anchor="ctr"/>
          <a:lstStyle>
            <a:lvl1pPr algn="l">
              <a:lnSpc>
                <a:spcPct val="110000"/>
              </a:lnSpc>
              <a:defRPr lang="en-US" sz="1600" b="0" i="0" spc="50" baseline="0" dirty="0">
                <a:solidFill>
                  <a:schemeClr val="bg1"/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defRPr>
            </a:lvl1pPr>
          </a:lstStyle>
          <a:p>
            <a:r>
              <a:rPr lang="zh-CN" altLang="en-US" sz="1865" b="0" i="0" dirty="0">
                <a:solidFill>
                  <a:schemeClr val="accent5"/>
                </a:solidFill>
                <a:latin typeface="+mn-lt"/>
              </a:rPr>
              <a:t>讲者 </a:t>
            </a:r>
            <a:r>
              <a:rPr lang="en-US" altLang="zh-CN" sz="1865" b="0" i="0" dirty="0">
                <a:solidFill>
                  <a:schemeClr val="accent5"/>
                </a:solidFill>
                <a:latin typeface="+mn-lt"/>
              </a:rPr>
              <a:t>– </a:t>
            </a:r>
            <a:r>
              <a:rPr lang="zh-CN" altLang="en-US" sz="1865" b="0" i="0" dirty="0">
                <a:solidFill>
                  <a:schemeClr val="accent5"/>
                </a:solidFill>
                <a:latin typeface="+mn-lt"/>
              </a:rPr>
              <a:t>部门</a:t>
            </a:r>
            <a:endParaRPr lang="en-US" altLang="zh-CN" sz="1865" b="0" i="0" dirty="0">
              <a:solidFill>
                <a:schemeClr val="accent5"/>
              </a:solidFill>
              <a:latin typeface="+mn-lt"/>
            </a:endParaRPr>
          </a:p>
        </p:txBody>
      </p:sp>
      <p:cxnSp>
        <p:nvCxnSpPr>
          <p:cNvPr id="9" name="直接连接符 8"/>
          <p:cNvCxnSpPr/>
          <p:nvPr userDrawn="1"/>
        </p:nvCxnSpPr>
        <p:spPr>
          <a:xfrm>
            <a:off x="3678462" y="3651091"/>
            <a:ext cx="0" cy="948776"/>
          </a:xfrm>
          <a:prstGeom prst="line">
            <a:avLst/>
          </a:prstGeom>
          <a:ln w="19050">
            <a:solidFill>
              <a:srgbClr val="FFFFFF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6"/>
          <p:cNvPicPr>
            <a:picLocks noChangeAspect="1"/>
          </p:cNvPicPr>
          <p:nvPr userDrawn="1"/>
        </p:nvPicPr>
        <p:blipFill>
          <a:blip r:embed="rId3" cstate="email"/>
          <a:stretch>
            <a:fillRect/>
          </a:stretch>
        </p:blipFill>
        <p:spPr>
          <a:xfrm>
            <a:off x="792822" y="3651091"/>
            <a:ext cx="2529033" cy="334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2888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汇报日程A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1" y="908720"/>
            <a:ext cx="6821231" cy="4002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608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sandinaRegular"/>
              <a:ea typeface="华康金刚黑"/>
              <a:cs typeface="+mn-cs"/>
            </a:endParaRPr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335360" y="6430718"/>
            <a:ext cx="11466117" cy="0"/>
          </a:xfrm>
          <a:prstGeom prst="line">
            <a:avLst/>
          </a:prstGeom>
          <a:ln>
            <a:solidFill>
              <a:srgbClr val="8D9DDD"/>
            </a:solidFill>
            <a:tailEnd type="non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图片 2"/>
          <p:cNvPicPr>
            <a:picLocks noChangeAspect="1"/>
          </p:cNvPicPr>
          <p:nvPr userDrawn="1"/>
        </p:nvPicPr>
        <p:blipFill rotWithShape="1">
          <a:blip r:embed="rId2" cstate="email"/>
          <a:srcRect/>
          <a:stretch>
            <a:fillRect/>
          </a:stretch>
        </p:blipFill>
        <p:spPr>
          <a:xfrm>
            <a:off x="-1" y="1300577"/>
            <a:ext cx="6821231" cy="4248468"/>
          </a:xfrm>
          <a:prstGeom prst="rect">
            <a:avLst/>
          </a:prstGeom>
        </p:spPr>
      </p:pic>
      <p:sp>
        <p:nvSpPr>
          <p:cNvPr id="13" name="矩形 12"/>
          <p:cNvSpPr/>
          <p:nvPr userDrawn="1"/>
        </p:nvSpPr>
        <p:spPr>
          <a:xfrm>
            <a:off x="-1" y="5549045"/>
            <a:ext cx="6821231" cy="400235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608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sandinaRegular"/>
              <a:ea typeface="华康金刚黑"/>
              <a:cs typeface="+mn-cs"/>
            </a:endParaRPr>
          </a:p>
        </p:txBody>
      </p:sp>
      <p:pic>
        <p:nvPicPr>
          <p:cNvPr id="15" name="图片 14"/>
          <p:cNvPicPr>
            <a:picLocks noChangeAspect="1"/>
          </p:cNvPicPr>
          <p:nvPr userDrawn="1"/>
        </p:nvPicPr>
        <p:blipFill rotWithShape="1">
          <a:blip r:embed="rId3" cstate="email"/>
          <a:srcRect/>
          <a:stretch>
            <a:fillRect/>
          </a:stretch>
        </p:blipFill>
        <p:spPr>
          <a:xfrm>
            <a:off x="11308312" y="62606"/>
            <a:ext cx="576064" cy="938565"/>
          </a:xfrm>
          <a:prstGeom prst="rect">
            <a:avLst/>
          </a:prstGeom>
        </p:spPr>
      </p:pic>
      <p:sp>
        <p:nvSpPr>
          <p:cNvPr id="12" name="文本占位符 24"/>
          <p:cNvSpPr>
            <a:spLocks noGrp="1"/>
          </p:cNvSpPr>
          <p:nvPr>
            <p:ph type="body" sz="quarter" idx="11" hasCustomPrompt="1"/>
          </p:nvPr>
        </p:nvSpPr>
        <p:spPr>
          <a:xfrm>
            <a:off x="7464152" y="2060847"/>
            <a:ext cx="2664296" cy="4029471"/>
          </a:xfrm>
          <a:prstGeom prst="rect">
            <a:avLst/>
          </a:prstGeom>
        </p:spPr>
        <p:txBody>
          <a:bodyPr/>
          <a:lstStyle>
            <a:lvl1pPr marL="285750" marR="0" indent="-285750" algn="l" defTabSz="6096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 sz="1800" spc="151" baseline="0">
                <a:solidFill>
                  <a:srgbClr val="0C4295"/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defRPr>
            </a:lvl1pPr>
          </a:lstStyle>
          <a:p>
            <a:pPr lvl="0"/>
            <a:r>
              <a:rPr lang="zh-CN" altLang="en-US" dirty="0"/>
              <a:t>单击此处添加日程</a:t>
            </a:r>
            <a:endParaRPr lang="en-US" altLang="zh-CN" dirty="0"/>
          </a:p>
          <a:p>
            <a:pPr lvl="0"/>
            <a:r>
              <a:rPr lang="zh-CN" altLang="en-US" dirty="0"/>
              <a:t>单击此处添加日程</a:t>
            </a:r>
            <a:endParaRPr lang="en-US" altLang="zh-CN" dirty="0"/>
          </a:p>
          <a:p>
            <a:pPr lvl="0"/>
            <a:r>
              <a:rPr lang="zh-CN" altLang="en-US" dirty="0"/>
              <a:t>单击此处添加日程</a:t>
            </a:r>
            <a:endParaRPr lang="en-US" altLang="zh-CN" dirty="0"/>
          </a:p>
          <a:p>
            <a:pPr lvl="0"/>
            <a:r>
              <a:rPr lang="zh-CN" altLang="en-US" dirty="0"/>
              <a:t>单击此处添加日程</a:t>
            </a:r>
          </a:p>
          <a:p>
            <a:pPr lvl="0"/>
            <a:r>
              <a:rPr lang="zh-CN" altLang="en-US" dirty="0"/>
              <a:t>单击此处添加日程</a:t>
            </a:r>
            <a:endParaRPr lang="en-US" altLang="zh-CN" dirty="0"/>
          </a:p>
          <a:p>
            <a:pPr marL="285750" marR="0" lvl="0" indent="-285750" algn="l" defTabSz="609600" rtl="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n"/>
              <a:defRPr/>
            </a:pPr>
            <a:r>
              <a:rPr lang="zh-CN" altLang="en-US" dirty="0"/>
              <a:t>单击此处添加日程</a:t>
            </a:r>
            <a:endParaRPr lang="en-US" altLang="zh-CN" dirty="0"/>
          </a:p>
          <a:p>
            <a:pPr lvl="0"/>
            <a:endParaRPr lang="en-US" altLang="zh-CN" dirty="0"/>
          </a:p>
          <a:p>
            <a:pPr lvl="0"/>
            <a:endParaRPr lang="zh-CN" altLang="en-US" dirty="0"/>
          </a:p>
        </p:txBody>
      </p:sp>
      <p:sp>
        <p:nvSpPr>
          <p:cNvPr id="16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7454721" y="620696"/>
            <a:ext cx="2304256" cy="1212694"/>
          </a:xfrm>
          <a:prstGeom prst="rect">
            <a:avLst/>
          </a:prstGeom>
        </p:spPr>
        <p:txBody>
          <a:bodyPr vert="horz" lIns="0" tIns="36000" rIns="0" bIns="0" rtlCol="0" anchor="ctr" anchorCtr="0">
            <a:noAutofit/>
          </a:bodyPr>
          <a:lstStyle>
            <a:lvl1pPr>
              <a:defRPr sz="2800" spc="200" baseline="0">
                <a:solidFill>
                  <a:srgbClr val="0C4295"/>
                </a:solidFill>
              </a:defRPr>
            </a:lvl1pPr>
          </a:lstStyle>
          <a:p>
            <a:r>
              <a:rPr lang="zh-CN" altLang="en-US" dirty="0"/>
              <a:t>目录</a:t>
            </a:r>
            <a:endParaRPr lang="en-US" dirty="0"/>
          </a:p>
        </p:txBody>
      </p:sp>
      <p:sp>
        <p:nvSpPr>
          <p:cNvPr id="17" name="矩形 16"/>
          <p:cNvSpPr/>
          <p:nvPr userDrawn="1"/>
        </p:nvSpPr>
        <p:spPr>
          <a:xfrm>
            <a:off x="7464152" y="1652483"/>
            <a:ext cx="1800200" cy="72008"/>
          </a:xfrm>
          <a:prstGeom prst="rect">
            <a:avLst/>
          </a:prstGeom>
          <a:solidFill>
            <a:srgbClr val="0D4395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608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sandinaRegular"/>
              <a:ea typeface="华康金刚黑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37331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正文页A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1"/>
            <a:ext cx="12192000" cy="908720"/>
          </a:xfrm>
          <a:prstGeom prst="rect">
            <a:avLst/>
          </a:prstGeom>
          <a:solidFill>
            <a:srgbClr val="252C40"/>
          </a:solidFill>
          <a:ln w="127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pPr marL="0" marR="0" lvl="0" indent="0" algn="ctr" defTabSz="6089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sandinaRegular"/>
              <a:ea typeface="华康金刚黑"/>
              <a:cs typeface="+mn-cs"/>
            </a:endParaRPr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>
          <a:xfrm>
            <a:off x="569696" y="58317"/>
            <a:ext cx="9340585" cy="792088"/>
          </a:xfrm>
          <a:prstGeom prst="rect">
            <a:avLst/>
          </a:prstGeom>
        </p:spPr>
        <p:txBody>
          <a:bodyPr vert="horz" lIns="0" tIns="36000" rIns="0" bIns="0" rtlCol="0" anchor="ctr" anchorCtr="0">
            <a:noAutofit/>
          </a:bodyPr>
          <a:lstStyle>
            <a:lvl1pPr>
              <a:defRPr sz="2000" spc="200" baseline="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pic>
        <p:nvPicPr>
          <p:cNvPr id="5" name="图形 4"/>
          <p:cNvPicPr>
            <a:picLocks noChangeAspect="1"/>
          </p:cNvPicPr>
          <p:nvPr userDrawn="1"/>
        </p:nvPicPr>
        <p:blipFill>
          <a:blip r:embed="rId2" cstate="email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25765" y="361638"/>
            <a:ext cx="1375712" cy="18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7888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章节标题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 userDrawn="1"/>
        </p:nvPicPr>
        <p:blipFill rotWithShape="1">
          <a:blip r:embed="rId2" cstate="print"/>
          <a:srcRect/>
          <a:stretch>
            <a:fillRect/>
          </a:stretch>
        </p:blipFill>
        <p:spPr>
          <a:xfrm>
            <a:off x="-1" y="-6778"/>
            <a:ext cx="12198282" cy="6864779"/>
          </a:xfrm>
          <a:prstGeom prst="rect">
            <a:avLst/>
          </a:prstGeom>
        </p:spPr>
      </p:pic>
      <p:sp>
        <p:nvSpPr>
          <p:cNvPr id="19" name="Text Placeholder 9"/>
          <p:cNvSpPr txBox="1"/>
          <p:nvPr userDrawn="1"/>
        </p:nvSpPr>
        <p:spPr>
          <a:xfrm>
            <a:off x="7727847" y="6384000"/>
            <a:ext cx="1896545" cy="474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6096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kern="1600" spc="-67" baseline="0">
                <a:solidFill>
                  <a:srgbClr val="595A59"/>
                </a:solidFill>
                <a:latin typeface="Fedra Sans Std Light"/>
                <a:ea typeface="FZLanTingHei-L-GBK"/>
                <a:cs typeface="+mn-cs"/>
              </a:defRPr>
            </a:lvl1pPr>
            <a:lvl2pPr marL="0" indent="-240030" algn="l" defTabSz="6096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/>
              <a:buChar char="•"/>
              <a:defRPr sz="1600" kern="1600" spc="-67" baseline="0">
                <a:solidFill>
                  <a:schemeClr val="tx1"/>
                </a:solidFill>
                <a:latin typeface="Fedra Sans Std Light"/>
                <a:ea typeface="FZLanTingHei-L-GBK"/>
                <a:cs typeface="+mn-cs"/>
              </a:defRPr>
            </a:lvl2pPr>
            <a:lvl3pPr marL="671830" indent="-288290" algn="l" defTabSz="6096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Lucida Grande"/>
              <a:buChar char="-"/>
              <a:defRPr sz="1600" kern="1600" spc="-67" baseline="0">
                <a:solidFill>
                  <a:schemeClr val="tx1"/>
                </a:solidFill>
                <a:latin typeface="Fedra Sans Std Light"/>
                <a:ea typeface="FZLanTingHei-L-GBK"/>
                <a:cs typeface="+mn-cs"/>
              </a:defRPr>
            </a:lvl3pPr>
            <a:lvl4pPr marL="1007745" indent="-288290" algn="l" defTabSz="609600" rtl="0" eaLnBrk="1" latinLnBrk="0" hangingPunct="1">
              <a:lnSpc>
                <a:spcPts val="2665"/>
              </a:lnSpc>
              <a:spcBef>
                <a:spcPts val="0"/>
              </a:spcBef>
              <a:spcAft>
                <a:spcPts val="0"/>
              </a:spcAft>
              <a:buFont typeface="Arial" panose="020B0604020202020204"/>
              <a:buChar char="–"/>
              <a:defRPr sz="1865" kern="1000" spc="0" baseline="0">
                <a:solidFill>
                  <a:schemeClr val="tx2"/>
                </a:solidFill>
                <a:latin typeface="Fedra Sans Std Book"/>
                <a:ea typeface="+mn-ea"/>
                <a:cs typeface="+mn-cs"/>
              </a:defRPr>
            </a:lvl4pPr>
            <a:lvl5pPr marL="1440180" indent="-240030" algn="l" defTabSz="609600" rtl="0" eaLnBrk="1" latinLnBrk="0" hangingPunct="1">
              <a:lnSpc>
                <a:spcPts val="2665"/>
              </a:lnSpc>
              <a:spcBef>
                <a:spcPts val="0"/>
              </a:spcBef>
              <a:spcAft>
                <a:spcPts val="0"/>
              </a:spcAft>
              <a:buFont typeface="Arial" panose="020B0604020202020204"/>
              <a:buChar char="»"/>
              <a:defRPr sz="1865" kern="1200" baseline="0">
                <a:solidFill>
                  <a:schemeClr val="tx2"/>
                </a:solidFill>
                <a:latin typeface="Fedra Sans Std Book"/>
                <a:ea typeface="+mn-ea"/>
                <a:cs typeface="+mn-cs"/>
              </a:defRPr>
            </a:lvl5pPr>
            <a:lvl6pPr marL="3352800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5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965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6096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99618BE-52D6-E647-ABF8-280DF75651BE}" type="datetime3">
              <a:rPr kumimoji="0" lang="en-US" sz="800" b="0" i="0" u="none" strike="noStrike" kern="1600" cap="none" spc="51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sandinaRegular"/>
                <a:cs typeface="+mn-cs"/>
              </a:rPr>
              <a:t>10 April 2023</a:t>
            </a:fld>
            <a:endParaRPr kumimoji="0" lang="en-US" sz="800" b="0" i="0" u="none" strike="noStrike" kern="1600" cap="none" spc="5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sandinaRegular"/>
              <a:cs typeface="+mn-cs"/>
            </a:endParaRPr>
          </a:p>
        </p:txBody>
      </p:sp>
      <p:sp>
        <p:nvSpPr>
          <p:cNvPr id="20" name="Text Placeholder 9"/>
          <p:cNvSpPr txBox="1"/>
          <p:nvPr userDrawn="1"/>
        </p:nvSpPr>
        <p:spPr>
          <a:xfrm>
            <a:off x="384000" y="6382724"/>
            <a:ext cx="1896545" cy="474001"/>
          </a:xfrm>
          <a:prstGeom prst="rect">
            <a:avLst/>
          </a:prstGeom>
        </p:spPr>
        <p:txBody>
          <a:bodyPr lIns="0" tIns="0" rIns="0" bIns="0" anchor="ctr"/>
          <a:lstStyle>
            <a:lvl1pPr marL="0" indent="0" algn="l" defTabSz="6096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000" kern="1600" spc="-67" baseline="0">
                <a:solidFill>
                  <a:srgbClr val="595A59"/>
                </a:solidFill>
                <a:latin typeface="Fedra Sans Std Light"/>
                <a:ea typeface="FZLanTingHei-L-GBK"/>
                <a:cs typeface="+mn-cs"/>
              </a:defRPr>
            </a:lvl1pPr>
            <a:lvl2pPr marL="0" indent="-240030" algn="l" defTabSz="6096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/>
              <a:buChar char="•"/>
              <a:defRPr sz="1600" kern="1600" spc="-67" baseline="0">
                <a:solidFill>
                  <a:schemeClr val="tx1"/>
                </a:solidFill>
                <a:latin typeface="Fedra Sans Std Light"/>
                <a:ea typeface="FZLanTingHei-L-GBK"/>
                <a:cs typeface="+mn-cs"/>
              </a:defRPr>
            </a:lvl2pPr>
            <a:lvl3pPr marL="671830" indent="-288290" algn="l" defTabSz="6096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Lucida Grande"/>
              <a:buChar char="-"/>
              <a:defRPr sz="1600" kern="1600" spc="-67" baseline="0">
                <a:solidFill>
                  <a:schemeClr val="tx1"/>
                </a:solidFill>
                <a:latin typeface="Fedra Sans Std Light"/>
                <a:ea typeface="FZLanTingHei-L-GBK"/>
                <a:cs typeface="+mn-cs"/>
              </a:defRPr>
            </a:lvl3pPr>
            <a:lvl4pPr marL="1007745" indent="-288290" algn="l" defTabSz="609600" rtl="0" eaLnBrk="1" latinLnBrk="0" hangingPunct="1">
              <a:lnSpc>
                <a:spcPts val="2665"/>
              </a:lnSpc>
              <a:spcBef>
                <a:spcPts val="0"/>
              </a:spcBef>
              <a:spcAft>
                <a:spcPts val="0"/>
              </a:spcAft>
              <a:buFont typeface="Arial" panose="020B0604020202020204"/>
              <a:buChar char="–"/>
              <a:defRPr sz="1865" kern="1000" spc="0" baseline="0">
                <a:solidFill>
                  <a:schemeClr val="tx2"/>
                </a:solidFill>
                <a:latin typeface="Fedra Sans Std Book"/>
                <a:ea typeface="+mn-ea"/>
                <a:cs typeface="+mn-cs"/>
              </a:defRPr>
            </a:lvl4pPr>
            <a:lvl5pPr marL="1440180" indent="-240030" algn="l" defTabSz="609600" rtl="0" eaLnBrk="1" latinLnBrk="0" hangingPunct="1">
              <a:lnSpc>
                <a:spcPts val="2665"/>
              </a:lnSpc>
              <a:spcBef>
                <a:spcPts val="0"/>
              </a:spcBef>
              <a:spcAft>
                <a:spcPts val="0"/>
              </a:spcAft>
              <a:buFont typeface="Arial" panose="020B0604020202020204"/>
              <a:buChar char="»"/>
              <a:defRPr sz="1865" kern="1200" baseline="0">
                <a:solidFill>
                  <a:schemeClr val="tx2"/>
                </a:solidFill>
                <a:latin typeface="Fedra Sans Std Book"/>
                <a:ea typeface="+mn-ea"/>
                <a:cs typeface="+mn-cs"/>
              </a:defRPr>
            </a:lvl5pPr>
            <a:lvl6pPr marL="3352800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962400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571365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80965" indent="-304800" algn="l" defTabSz="609600" rtl="0" eaLnBrk="1" latinLnBrk="0" hangingPunct="1">
              <a:spcBef>
                <a:spcPct val="20000"/>
              </a:spcBef>
              <a:buFont typeface="Arial" panose="020B0604020202020204"/>
              <a:buChar char="•"/>
              <a:defRPr sz="26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096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800" b="0" i="0" u="none" strike="noStrike" kern="1600" cap="none" spc="51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rasandinaRegular"/>
                <a:cs typeface="+mn-cs"/>
              </a:rPr>
              <a:t>VOYAH</a:t>
            </a:r>
            <a:endParaRPr kumimoji="0" lang="en-US" sz="800" b="0" i="0" u="none" strike="noStrike" kern="1600" cap="none" spc="51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sandinaRegular"/>
              <a:cs typeface="+mn-cs"/>
            </a:endParaRPr>
          </a:p>
        </p:txBody>
      </p:sp>
      <p:cxnSp>
        <p:nvCxnSpPr>
          <p:cNvPr id="17" name="直接连接符 16"/>
          <p:cNvCxnSpPr/>
          <p:nvPr userDrawn="1"/>
        </p:nvCxnSpPr>
        <p:spPr>
          <a:xfrm>
            <a:off x="2250497" y="2645156"/>
            <a:ext cx="0" cy="639828"/>
          </a:xfrm>
          <a:prstGeom prst="line">
            <a:avLst/>
          </a:prstGeom>
          <a:ln w="28575">
            <a:solidFill>
              <a:srgbClr val="FFFFFF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标题 3"/>
          <p:cNvSpPr>
            <a:spLocks noGrp="1"/>
          </p:cNvSpPr>
          <p:nvPr>
            <p:ph type="title" hasCustomPrompt="1"/>
          </p:nvPr>
        </p:nvSpPr>
        <p:spPr>
          <a:xfrm>
            <a:off x="2764149" y="2632121"/>
            <a:ext cx="3648086" cy="665897"/>
          </a:xfrm>
        </p:spPr>
        <p:txBody>
          <a:bodyPr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分章节内容标题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2795018" y="3554475"/>
            <a:ext cx="3648089" cy="361624"/>
          </a:xfrm>
          <a:prstGeom prst="rect">
            <a:avLst/>
          </a:prstGeom>
        </p:spPr>
        <p:txBody>
          <a:bodyPr tIns="36000" anchor="ctr"/>
          <a:lstStyle>
            <a:lvl1pPr algn="l">
              <a:lnSpc>
                <a:spcPct val="110000"/>
              </a:lnSpc>
              <a:defRPr lang="en-US" sz="1600" b="0" i="0" spc="50" baseline="0" dirty="0">
                <a:solidFill>
                  <a:schemeClr val="bg1"/>
                </a:solidFill>
                <a:latin typeface="华康金刚黑 Medium" panose="020B0500000000000000" pitchFamily="34" charset="-122"/>
                <a:ea typeface="华康金刚黑 Medium" panose="020B0500000000000000" pitchFamily="34" charset="-122"/>
              </a:defRPr>
            </a:lvl1pPr>
          </a:lstStyle>
          <a:p>
            <a:r>
              <a:rPr lang="zh-CN" altLang="en-US" sz="1865" b="0" i="0" dirty="0">
                <a:solidFill>
                  <a:schemeClr val="accent5"/>
                </a:solidFill>
                <a:latin typeface="+mn-lt"/>
              </a:rPr>
              <a:t>标题内容备注</a:t>
            </a:r>
            <a:endParaRPr lang="en-US" altLang="zh-CN" sz="1865" b="0" i="0" dirty="0">
              <a:solidFill>
                <a:schemeClr val="accent5"/>
              </a:solidFill>
              <a:latin typeface="+mn-lt"/>
            </a:endParaRPr>
          </a:p>
        </p:txBody>
      </p:sp>
      <p:pic>
        <p:nvPicPr>
          <p:cNvPr id="10" name="图形 9"/>
          <p:cNvPicPr>
            <a:picLocks noChangeAspect="1"/>
          </p:cNvPicPr>
          <p:nvPr userDrawn="1"/>
        </p:nvPicPr>
        <p:blipFill>
          <a:blip r:embed="rId3" cstate="email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437196" y="166340"/>
            <a:ext cx="411091" cy="58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4023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3130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45056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5213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274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5326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1642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647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315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4C452-7802-4383-B7F0-8E8CF3D0B8D7}" type="datetimeFigureOut">
              <a:rPr lang="zh-CN" altLang="en-US" smtClean="0"/>
              <a:t>2023/4/10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44E3F-CD97-45FE-B0CB-43795356063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04172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:spLocks noGrp="1"/>
          </p:cNvSpPr>
          <p:nvPr>
            <p:ph type="body" sz="quarter" idx="11"/>
          </p:nvPr>
        </p:nvSpPr>
        <p:spPr>
          <a:xfrm>
            <a:off x="3772597" y="4352543"/>
            <a:ext cx="7492303" cy="361624"/>
          </a:xfrm>
        </p:spPr>
        <p:txBody>
          <a:bodyPr/>
          <a:lstStyle/>
          <a:p>
            <a:pPr marL="0" indent="0">
              <a:buNone/>
            </a:pPr>
            <a:r>
              <a:rPr lang="en-US" altLang="zh-CN" spc="3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XXX</a:t>
            </a:r>
            <a:r>
              <a:rPr lang="zh-CN" altLang="en-US" spc="3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</a:t>
            </a:r>
            <a:endParaRPr lang="en-US" altLang="zh-CN" spc="3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720527" y="3575560"/>
            <a:ext cx="7715892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0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VOYAH LIFE</a:t>
            </a:r>
            <a:r>
              <a:rPr lang="zh-CN" altLang="en-US" sz="3000" b="1" spc="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授权合作伙伴准入申请</a:t>
            </a:r>
            <a:endParaRPr kumimoji="0" lang="zh-CN" altLang="en-US" sz="3000" b="1" i="0" u="none" strike="noStrike" kern="1200" cap="none" spc="30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04063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本地服务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</a:t>
            </a:r>
            <a:r>
              <a:rPr lang="zh-CN" altLang="en-US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有武汉办事处。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11546102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武汉办事处照片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7276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764149" y="2632121"/>
            <a:ext cx="7515632" cy="665897"/>
          </a:xfrm>
        </p:spPr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技术实力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1399" y="2445110"/>
            <a:ext cx="1241659" cy="11121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6000" dirty="0" err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04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品牌一级授权数量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本公司获得品牌一级授权数量为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授权书粘贴处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5" name="矩形 4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授权书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授权书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64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设计能力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现有设计人员人数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人。</a:t>
            </a:r>
          </a:p>
        </p:txBody>
      </p:sp>
      <p:sp>
        <p:nvSpPr>
          <p:cNvPr id="8" name="矩形 7"/>
          <p:cNvSpPr/>
          <p:nvPr/>
        </p:nvSpPr>
        <p:spPr>
          <a:xfrm>
            <a:off x="482639" y="1682750"/>
            <a:ext cx="54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设计人员清单粘贴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304319" y="1682750"/>
            <a:ext cx="54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社保缴纳证明粘贴处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1798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品类经验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本公司生活精品品类经验数量为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合同或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采购发票粘贴处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11" name="矩形 10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采购合同或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采购发票粘贴处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采购合同或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采购发票粘贴处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86541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联名案例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本公司与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品牌在生活精品领域有过联名合作经验，数量为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产品案例粘贴处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6" name="矩形 5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产品案例粘贴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产品案例粘贴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60147" y="6379484"/>
            <a:ext cx="2621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注：可自行增加页数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6567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原创案例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本公司与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品牌在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生活精品领域有过原创经验，数量为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个。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产品案例粘贴处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6" name="矩形 5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产品案例粘贴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产品案例粘贴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0147" y="6369324"/>
            <a:ext cx="2621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 smtClean="0"/>
              <a:t>注：可自行增加页数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3704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合作工厂数量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本公司曾合作过的工厂数量为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家。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项目合同或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交易记录粘贴处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7" name="矩形 6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项目合同或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交易记录粘贴处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项目合同或</a:t>
            </a:r>
            <a:endParaRPr lang="en-US" altLang="zh-CN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交易记录粘贴处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94263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实用新型</a:t>
            </a:r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专利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本公司拥有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实用新型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专利。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专利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证书粘贴处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7" name="矩形 6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专利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证书粘贴处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专利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证书粘贴处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4641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外观专利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本公司拥有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项外观专利。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外观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专利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证书粘贴处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6" name="矩形 5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外观专利证书粘贴处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外观专利证书粘贴处</a:t>
            </a: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881411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sz="quarter" idx="11"/>
          </p:nvPr>
        </p:nvSpPr>
        <p:spPr>
          <a:xfrm>
            <a:off x="7454721" y="2252871"/>
            <a:ext cx="4572135" cy="1962513"/>
          </a:xfrm>
        </p:spPr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</a:t>
            </a:r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、企业资质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二、技术实力</a:t>
            </a:r>
            <a:endParaRPr lang="en-US" altLang="zh-CN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三、服务能力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</a:p>
        </p:txBody>
      </p:sp>
    </p:spTree>
    <p:extLst>
      <p:ext uri="{BB962C8B-B14F-4D97-AF65-F5344CB8AC3E}">
        <p14:creationId xmlns:p14="http://schemas.microsoft.com/office/powerpoint/2010/main" val="10998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764149" y="2632121"/>
            <a:ext cx="7515632" cy="665897"/>
          </a:xfrm>
        </p:spPr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服务能力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1399" y="2445110"/>
            <a:ext cx="1241659" cy="11121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6000" dirty="0" err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52472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服务团队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本公司岚图汽车</a:t>
            </a:r>
            <a:r>
              <a:rPr lang="en-US" altLang="zh-CN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VOYAH LIFE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项目服务团队人数为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82639" y="1682750"/>
            <a:ext cx="54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服务团队人员架构图粘贴处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304319" y="1682750"/>
            <a:ext cx="54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社保缴纳证明粘贴处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303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竞品洞察报告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9239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选品建议方案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10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仓库面积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本公司拥有仓库面积</a:t>
            </a:r>
            <a:r>
              <a:rPr lang="en-US" altLang="zh-CN" sz="1600" b="1" u="sng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平方。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5361203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仓库平面图粘贴处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797550" y="1682750"/>
            <a:ext cx="608965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产权证明或租赁合同粘贴处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421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售后服务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文字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11546102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售后服务应对流程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986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07768" y="3868467"/>
            <a:ext cx="5760640" cy="506781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谢谢！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602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2764149" y="2632121"/>
            <a:ext cx="7515632" cy="665897"/>
          </a:xfrm>
        </p:spPr>
        <p:txBody>
          <a:bodyPr/>
          <a:lstStyle/>
          <a:p>
            <a:r>
              <a:rPr lang="zh-CN" altLang="en-US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企业资质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91399" y="2582270"/>
            <a:ext cx="1241659" cy="1112106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110000"/>
              </a:lnSpc>
            </a:pPr>
            <a:r>
              <a:rPr lang="en-US" altLang="zh-CN" sz="6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6000" dirty="0" err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925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公司简介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3319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行业案例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本公司与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家高端品牌车企、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家头部新能源车企在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汽车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精品领域有过合作经验。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项目合同粘贴处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</a:p>
        </p:txBody>
      </p:sp>
      <p:sp>
        <p:nvSpPr>
          <p:cNvPr id="5" name="矩形 4"/>
          <p:cNvSpPr/>
          <p:nvPr/>
        </p:nvSpPr>
        <p:spPr>
          <a:xfrm>
            <a:off x="42907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项目合同粘贴处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8240497" y="1682750"/>
            <a:ext cx="3600000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项目合同粘贴处</a:t>
            </a:r>
            <a:endParaRPr lang="en-US" altLang="zh-CN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7144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营业额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本公司近五年年度营业额最高值为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人民币。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11546102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利润表</a:t>
            </a:r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11603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公司规模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本公司现有员工人数为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人。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41097" y="1682750"/>
            <a:ext cx="11546102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社保缴纳证明粘贴处</a:t>
            </a:r>
          </a:p>
        </p:txBody>
      </p:sp>
    </p:spTree>
    <p:extLst>
      <p:ext uri="{BB962C8B-B14F-4D97-AF65-F5344CB8AC3E}">
        <p14:creationId xmlns:p14="http://schemas.microsoft.com/office/powerpoint/2010/main" val="4288343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成立年限与注册资本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本公司成立于</a:t>
            </a:r>
            <a:r>
              <a:rPr lang="en-US" altLang="zh-CN" sz="1600" b="1" u="sng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年，成立年限为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年，注册资本</a:t>
            </a:r>
            <a:r>
              <a:rPr lang="en-US" altLang="zh-CN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万元人民币。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11546102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营业</a:t>
            </a:r>
            <a:r>
              <a:rPr lang="zh-CN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执照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7778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0147" y="58317"/>
            <a:ext cx="9278392" cy="792088"/>
          </a:xfrm>
        </p:spPr>
        <p:txBody>
          <a:bodyPr/>
          <a:lstStyle/>
          <a:p>
            <a:r>
              <a: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质量管理体系认证</a:t>
            </a:r>
            <a:endParaRPr lang="zh-CN" altLang="en-US" sz="14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8546" y="1020826"/>
            <a:ext cx="116286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n"/>
            </a:pP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本公司或关联企业</a:t>
            </a:r>
            <a:r>
              <a:rPr lang="zh-CN" altLang="en-US" sz="1600" b="1" u="sng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是否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通过</a:t>
            </a:r>
            <a:r>
              <a:rPr lang="en-US" altLang="zh-CN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ISO9001</a:t>
            </a:r>
            <a:r>
              <a:rPr lang="zh-CN" altLang="en-US" sz="16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质量管理体系认证。</a:t>
            </a:r>
            <a:endParaRPr lang="zh-CN" altLang="en-US" sz="16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41097" y="1682750"/>
            <a:ext cx="11546102" cy="46291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ISO9001</a:t>
            </a:r>
            <a:r>
              <a:rPr lang="zh-CN" alt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质量管理体系认证证明粘贴处</a:t>
            </a:r>
            <a:endParaRPr lang="zh-CN" altLang="en-US" sz="24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6912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370</TotalTime>
  <Words>514</Words>
  <Application>Microsoft Office PowerPoint</Application>
  <PresentationFormat>宽屏</PresentationFormat>
  <Paragraphs>139</Paragraphs>
  <Slides>26</Slides>
  <Notes>19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36" baseType="lpstr">
      <vt:lpstr>FZLanTingHei-L-GBK</vt:lpstr>
      <vt:lpstr>TrasandinaRegular</vt:lpstr>
      <vt:lpstr>等线</vt:lpstr>
      <vt:lpstr>等线 Light</vt:lpstr>
      <vt:lpstr>华康金刚黑</vt:lpstr>
      <vt:lpstr>华康金刚黑 Medium</vt:lpstr>
      <vt:lpstr>微软雅黑</vt:lpstr>
      <vt:lpstr>Arial</vt:lpstr>
      <vt:lpstr>Wingdings</vt:lpstr>
      <vt:lpstr>Office 主题​​</vt:lpstr>
      <vt:lpstr>PowerPoint 演示文稿</vt:lpstr>
      <vt:lpstr>目录</vt:lpstr>
      <vt:lpstr>企业资质</vt:lpstr>
      <vt:lpstr>公司简介</vt:lpstr>
      <vt:lpstr>行业案例</vt:lpstr>
      <vt:lpstr>营业额</vt:lpstr>
      <vt:lpstr>公司规模</vt:lpstr>
      <vt:lpstr>成立年限与注册资本</vt:lpstr>
      <vt:lpstr>质量管理体系认证</vt:lpstr>
      <vt:lpstr>本地服务</vt:lpstr>
      <vt:lpstr>技术实力</vt:lpstr>
      <vt:lpstr>品牌一级授权数量</vt:lpstr>
      <vt:lpstr>设计能力</vt:lpstr>
      <vt:lpstr>品类经验</vt:lpstr>
      <vt:lpstr>联名案例</vt:lpstr>
      <vt:lpstr>原创案例</vt:lpstr>
      <vt:lpstr>合作工厂数量</vt:lpstr>
      <vt:lpstr>实用新型专利</vt:lpstr>
      <vt:lpstr>外观专利</vt:lpstr>
      <vt:lpstr>服务能力</vt:lpstr>
      <vt:lpstr>服务团队</vt:lpstr>
      <vt:lpstr>竞品洞察报告</vt:lpstr>
      <vt:lpstr>选品建议方案</vt:lpstr>
      <vt:lpstr>仓库面积</vt:lpstr>
      <vt:lpstr>售后服务</vt:lpstr>
      <vt:lpstr>谢谢！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雷亚星(岚图汽车科技公司)</dc:creator>
  <cp:lastModifiedBy>雷亚星(岚图汽车科技公司)</cp:lastModifiedBy>
  <cp:revision>31</cp:revision>
  <dcterms:created xsi:type="dcterms:W3CDTF">2023-03-23T06:29:20Z</dcterms:created>
  <dcterms:modified xsi:type="dcterms:W3CDTF">2023-04-10T08:27:54Z</dcterms:modified>
</cp:coreProperties>
</file>